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7" r:id="rId6"/>
    <p:sldId id="264" r:id="rId7"/>
    <p:sldId id="265" r:id="rId8"/>
    <p:sldId id="261" r:id="rId9"/>
    <p:sldId id="263" r:id="rId10"/>
    <p:sldId id="262" r:id="rId11"/>
  </p:sldIdLst>
  <p:sldSz cx="12192000" cy="6858000"/>
  <p:notesSz cx="6889750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198E6-6676-4798-99EB-B6304813E2CA}" v="555" dt="2023-01-01T17:37:00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89950" autoAdjust="0"/>
  </p:normalViewPr>
  <p:slideViewPr>
    <p:cSldViewPr snapToGrid="0">
      <p:cViewPr varScale="1">
        <p:scale>
          <a:sx n="77" d="100"/>
          <a:sy n="77" d="100"/>
        </p:scale>
        <p:origin x="8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Kemp" userId="e74ade27-7e22-4a00-a733-a2d841931a7f" providerId="ADAL" clId="{972198E6-6676-4798-99EB-B6304813E2CA}"/>
    <pc:docChg chg="undo custSel addSld modSld sldOrd">
      <pc:chgData name="Tony Kemp" userId="e74ade27-7e22-4a00-a733-a2d841931a7f" providerId="ADAL" clId="{972198E6-6676-4798-99EB-B6304813E2CA}" dt="2023-01-02T20:36:04.430" v="1998" actId="1076"/>
      <pc:docMkLst>
        <pc:docMk/>
      </pc:docMkLst>
      <pc:sldChg chg="modSp mod modAnim">
        <pc:chgData name="Tony Kemp" userId="e74ade27-7e22-4a00-a733-a2d841931a7f" providerId="ADAL" clId="{972198E6-6676-4798-99EB-B6304813E2CA}" dt="2023-01-01T16:48:16.191" v="604" actId="27636"/>
        <pc:sldMkLst>
          <pc:docMk/>
          <pc:sldMk cId="3320729803" sldId="257"/>
        </pc:sldMkLst>
        <pc:spChg chg="mod">
          <ac:chgData name="Tony Kemp" userId="e74ade27-7e22-4a00-a733-a2d841931a7f" providerId="ADAL" clId="{972198E6-6676-4798-99EB-B6304813E2CA}" dt="2023-01-01T16:46:46.142" v="379" actId="20577"/>
          <ac:spMkLst>
            <pc:docMk/>
            <pc:sldMk cId="3320729803" sldId="257"/>
            <ac:spMk id="3" creationId="{00000000-0000-0000-0000-000000000000}"/>
          </ac:spMkLst>
        </pc:spChg>
        <pc:spChg chg="mod">
          <ac:chgData name="Tony Kemp" userId="e74ade27-7e22-4a00-a733-a2d841931a7f" providerId="ADAL" clId="{972198E6-6676-4798-99EB-B6304813E2CA}" dt="2023-01-01T16:48:16.191" v="604" actId="27636"/>
          <ac:spMkLst>
            <pc:docMk/>
            <pc:sldMk cId="3320729803" sldId="257"/>
            <ac:spMk id="4" creationId="{00000000-0000-0000-0000-000000000000}"/>
          </ac:spMkLst>
        </pc:spChg>
      </pc:sldChg>
      <pc:sldChg chg="modSp mod">
        <pc:chgData name="Tony Kemp" userId="e74ade27-7e22-4a00-a733-a2d841931a7f" providerId="ADAL" clId="{972198E6-6676-4798-99EB-B6304813E2CA}" dt="2023-01-01T17:01:10.015" v="811" actId="20577"/>
        <pc:sldMkLst>
          <pc:docMk/>
          <pc:sldMk cId="754565926" sldId="258"/>
        </pc:sldMkLst>
        <pc:spChg chg="mod">
          <ac:chgData name="Tony Kemp" userId="e74ade27-7e22-4a00-a733-a2d841931a7f" providerId="ADAL" clId="{972198E6-6676-4798-99EB-B6304813E2CA}" dt="2023-01-01T17:01:10.015" v="811" actId="20577"/>
          <ac:spMkLst>
            <pc:docMk/>
            <pc:sldMk cId="754565926" sldId="258"/>
            <ac:spMk id="3" creationId="{00000000-0000-0000-0000-000000000000}"/>
          </ac:spMkLst>
        </pc:spChg>
      </pc:sldChg>
      <pc:sldChg chg="addSp delSp modSp mod modAnim">
        <pc:chgData name="Tony Kemp" userId="e74ade27-7e22-4a00-a733-a2d841931a7f" providerId="ADAL" clId="{972198E6-6676-4798-99EB-B6304813E2CA}" dt="2023-01-01T17:20:15.142" v="1350" actId="14100"/>
        <pc:sldMkLst>
          <pc:docMk/>
          <pc:sldMk cId="3915778923" sldId="259"/>
        </pc:sldMkLst>
        <pc:spChg chg="mod">
          <ac:chgData name="Tony Kemp" userId="e74ade27-7e22-4a00-a733-a2d841931a7f" providerId="ADAL" clId="{972198E6-6676-4798-99EB-B6304813E2CA}" dt="2023-01-01T17:20:15.142" v="1350" actId="14100"/>
          <ac:spMkLst>
            <pc:docMk/>
            <pc:sldMk cId="3915778923" sldId="259"/>
            <ac:spMk id="2" creationId="{00000000-0000-0000-0000-000000000000}"/>
          </ac:spMkLst>
        </pc:spChg>
        <pc:spChg chg="mod">
          <ac:chgData name="Tony Kemp" userId="e74ade27-7e22-4a00-a733-a2d841931a7f" providerId="ADAL" clId="{972198E6-6676-4798-99EB-B6304813E2CA}" dt="2023-01-01T17:14:35.269" v="1162" actId="14100"/>
          <ac:spMkLst>
            <pc:docMk/>
            <pc:sldMk cId="3915778923" sldId="259"/>
            <ac:spMk id="3" creationId="{00000000-0000-0000-0000-000000000000}"/>
          </ac:spMkLst>
        </pc:spChg>
        <pc:spChg chg="add mod">
          <ac:chgData name="Tony Kemp" userId="e74ade27-7e22-4a00-a733-a2d841931a7f" providerId="ADAL" clId="{972198E6-6676-4798-99EB-B6304813E2CA}" dt="2023-01-01T17:17:51.565" v="1337" actId="403"/>
          <ac:spMkLst>
            <pc:docMk/>
            <pc:sldMk cId="3915778923" sldId="259"/>
            <ac:spMk id="5" creationId="{71BDE913-B6D0-7A19-FCB8-844C4BAF76CD}"/>
          </ac:spMkLst>
        </pc:spChg>
        <pc:spChg chg="add del">
          <ac:chgData name="Tony Kemp" userId="e74ade27-7e22-4a00-a733-a2d841931a7f" providerId="ADAL" clId="{972198E6-6676-4798-99EB-B6304813E2CA}" dt="2023-01-01T17:11:44.217" v="896" actId="478"/>
          <ac:spMkLst>
            <pc:docMk/>
            <pc:sldMk cId="3915778923" sldId="259"/>
            <ac:spMk id="8" creationId="{145B8C4C-17C6-E56B-2921-ED13CBF97F71}"/>
          </ac:spMkLst>
        </pc:spChg>
        <pc:spChg chg="add mod">
          <ac:chgData name="Tony Kemp" userId="e74ade27-7e22-4a00-a733-a2d841931a7f" providerId="ADAL" clId="{972198E6-6676-4798-99EB-B6304813E2CA}" dt="2023-01-01T17:18:01.084" v="1340" actId="14100"/>
          <ac:spMkLst>
            <pc:docMk/>
            <pc:sldMk cId="3915778923" sldId="259"/>
            <ac:spMk id="9" creationId="{2B4F26FC-17C3-7702-6226-3FA86E0BEA95}"/>
          </ac:spMkLst>
        </pc:spChg>
        <pc:spChg chg="add mod">
          <ac:chgData name="Tony Kemp" userId="e74ade27-7e22-4a00-a733-a2d841931a7f" providerId="ADAL" clId="{972198E6-6676-4798-99EB-B6304813E2CA}" dt="2023-01-01T17:17:59.371" v="1339" actId="14100"/>
          <ac:spMkLst>
            <pc:docMk/>
            <pc:sldMk cId="3915778923" sldId="259"/>
            <ac:spMk id="10" creationId="{395088F4-2AC0-6E85-B250-9988EE77B6D8}"/>
          </ac:spMkLst>
        </pc:spChg>
        <pc:spChg chg="add mod">
          <ac:chgData name="Tony Kemp" userId="e74ade27-7e22-4a00-a733-a2d841931a7f" providerId="ADAL" clId="{972198E6-6676-4798-99EB-B6304813E2CA}" dt="2023-01-01T17:17:40.315" v="1333" actId="14100"/>
          <ac:spMkLst>
            <pc:docMk/>
            <pc:sldMk cId="3915778923" sldId="259"/>
            <ac:spMk id="11" creationId="{5C8C27C4-DBF7-30E8-9535-1F07EA3DD668}"/>
          </ac:spMkLst>
        </pc:spChg>
        <pc:spChg chg="add mod">
          <ac:chgData name="Tony Kemp" userId="e74ade27-7e22-4a00-a733-a2d841931a7f" providerId="ADAL" clId="{972198E6-6676-4798-99EB-B6304813E2CA}" dt="2023-01-01T17:18:04.394" v="1341" actId="14100"/>
          <ac:spMkLst>
            <pc:docMk/>
            <pc:sldMk cId="3915778923" sldId="259"/>
            <ac:spMk id="12" creationId="{320D2DDF-8AB1-717F-548F-07BDA3203A23}"/>
          </ac:spMkLst>
        </pc:spChg>
        <pc:picChg chg="add mod">
          <ac:chgData name="Tony Kemp" userId="e74ade27-7e22-4a00-a733-a2d841931a7f" providerId="ADAL" clId="{972198E6-6676-4798-99EB-B6304813E2CA}" dt="2023-01-01T17:14:38.979" v="1163" actId="1076"/>
          <ac:picMkLst>
            <pc:docMk/>
            <pc:sldMk cId="3915778923" sldId="259"/>
            <ac:picMk id="7" creationId="{5A12AD3F-3D84-ADAB-CB92-E3FE6E03F457}"/>
          </ac:picMkLst>
        </pc:picChg>
      </pc:sldChg>
      <pc:sldChg chg="modSp mod">
        <pc:chgData name="Tony Kemp" userId="e74ade27-7e22-4a00-a733-a2d841931a7f" providerId="ADAL" clId="{972198E6-6676-4798-99EB-B6304813E2CA}" dt="2023-01-02T20:36:04.430" v="1998" actId="1076"/>
        <pc:sldMkLst>
          <pc:docMk/>
          <pc:sldMk cId="4064542789" sldId="261"/>
        </pc:sldMkLst>
        <pc:spChg chg="mod">
          <ac:chgData name="Tony Kemp" userId="e74ade27-7e22-4a00-a733-a2d841931a7f" providerId="ADAL" clId="{972198E6-6676-4798-99EB-B6304813E2CA}" dt="2023-01-02T20:36:04.430" v="1998" actId="1076"/>
          <ac:spMkLst>
            <pc:docMk/>
            <pc:sldMk cId="4064542789" sldId="261"/>
            <ac:spMk id="2" creationId="{00000000-0000-0000-0000-000000000000}"/>
          </ac:spMkLst>
        </pc:spChg>
      </pc:sldChg>
      <pc:sldChg chg="addSp delSp modSp mod delAnim">
        <pc:chgData name="Tony Kemp" userId="e74ade27-7e22-4a00-a733-a2d841931a7f" providerId="ADAL" clId="{972198E6-6676-4798-99EB-B6304813E2CA}" dt="2023-01-01T17:37:34.471" v="1992" actId="14861"/>
        <pc:sldMkLst>
          <pc:docMk/>
          <pc:sldMk cId="3661762343" sldId="262"/>
        </pc:sldMkLst>
        <pc:spChg chg="add del mod">
          <ac:chgData name="Tony Kemp" userId="e74ade27-7e22-4a00-a733-a2d841931a7f" providerId="ADAL" clId="{972198E6-6676-4798-99EB-B6304813E2CA}" dt="2023-01-01T17:32:20.720" v="1803" actId="478"/>
          <ac:spMkLst>
            <pc:docMk/>
            <pc:sldMk cId="3661762343" sldId="262"/>
            <ac:spMk id="2" creationId="{1F309B82-454B-2C95-D285-7230A32C530B}"/>
          </ac:spMkLst>
        </pc:spChg>
        <pc:spChg chg="mod">
          <ac:chgData name="Tony Kemp" userId="e74ade27-7e22-4a00-a733-a2d841931a7f" providerId="ADAL" clId="{972198E6-6676-4798-99EB-B6304813E2CA}" dt="2023-01-01T17:37:29.469" v="1991" actId="14861"/>
          <ac:spMkLst>
            <pc:docMk/>
            <pc:sldMk cId="3661762343" sldId="262"/>
            <ac:spMk id="3" creationId="{00000000-0000-0000-0000-000000000000}"/>
          </ac:spMkLst>
        </pc:spChg>
        <pc:spChg chg="del mod">
          <ac:chgData name="Tony Kemp" userId="e74ade27-7e22-4a00-a733-a2d841931a7f" providerId="ADAL" clId="{972198E6-6676-4798-99EB-B6304813E2CA}" dt="2023-01-01T17:32:25.665" v="1805" actId="478"/>
          <ac:spMkLst>
            <pc:docMk/>
            <pc:sldMk cId="3661762343" sldId="262"/>
            <ac:spMk id="4" creationId="{00000000-0000-0000-0000-000000000000}"/>
          </ac:spMkLst>
        </pc:spChg>
        <pc:spChg chg="add mod">
          <ac:chgData name="Tony Kemp" userId="e74ade27-7e22-4a00-a733-a2d841931a7f" providerId="ADAL" clId="{972198E6-6676-4798-99EB-B6304813E2CA}" dt="2023-01-01T17:34:39.930" v="1819" actId="164"/>
          <ac:spMkLst>
            <pc:docMk/>
            <pc:sldMk cId="3661762343" sldId="262"/>
            <ac:spMk id="7" creationId="{179AF05F-85B5-8681-5F9B-782B2861A6BE}"/>
          </ac:spMkLst>
        </pc:spChg>
        <pc:grpChg chg="add mod">
          <ac:chgData name="Tony Kemp" userId="e74ade27-7e22-4a00-a733-a2d841931a7f" providerId="ADAL" clId="{972198E6-6676-4798-99EB-B6304813E2CA}" dt="2023-01-01T17:37:14.089" v="1988" actId="1076"/>
          <ac:grpSpMkLst>
            <pc:docMk/>
            <pc:sldMk cId="3661762343" sldId="262"/>
            <ac:grpSpMk id="8" creationId="{42AE061E-1C42-1FC9-94E1-CB562802FCCB}"/>
          </ac:grpSpMkLst>
        </pc:grpChg>
        <pc:picChg chg="add mod">
          <ac:chgData name="Tony Kemp" userId="e74ade27-7e22-4a00-a733-a2d841931a7f" providerId="ADAL" clId="{972198E6-6676-4798-99EB-B6304813E2CA}" dt="2023-01-01T17:34:39.930" v="1819" actId="164"/>
          <ac:picMkLst>
            <pc:docMk/>
            <pc:sldMk cId="3661762343" sldId="262"/>
            <ac:picMk id="6" creationId="{9049C1E8-F65E-7681-0820-501B83C148A3}"/>
          </ac:picMkLst>
        </pc:picChg>
        <pc:picChg chg="add mod">
          <ac:chgData name="Tony Kemp" userId="e74ade27-7e22-4a00-a733-a2d841931a7f" providerId="ADAL" clId="{972198E6-6676-4798-99EB-B6304813E2CA}" dt="2023-01-01T17:37:34.471" v="1992" actId="14861"/>
          <ac:picMkLst>
            <pc:docMk/>
            <pc:sldMk cId="3661762343" sldId="262"/>
            <ac:picMk id="10" creationId="{26C3B5A9-DE4C-4A6F-0D7C-383FEE86FB0A}"/>
          </ac:picMkLst>
        </pc:picChg>
      </pc:sldChg>
      <pc:sldChg chg="addSp delSp modSp new mod ord modAnim">
        <pc:chgData name="Tony Kemp" userId="e74ade27-7e22-4a00-a733-a2d841931a7f" providerId="ADAL" clId="{972198E6-6676-4798-99EB-B6304813E2CA}" dt="2023-01-01T16:59:41.085" v="737" actId="20577"/>
        <pc:sldMkLst>
          <pc:docMk/>
          <pc:sldMk cId="4204480863" sldId="266"/>
        </pc:sldMkLst>
        <pc:spChg chg="mod">
          <ac:chgData name="Tony Kemp" userId="e74ade27-7e22-4a00-a733-a2d841931a7f" providerId="ADAL" clId="{972198E6-6676-4798-99EB-B6304813E2CA}" dt="2023-01-01T16:54:27.036" v="611" actId="1076"/>
          <ac:spMkLst>
            <pc:docMk/>
            <pc:sldMk cId="4204480863" sldId="266"/>
            <ac:spMk id="2" creationId="{C3D00D75-3221-30A9-AB19-8F4C6452BD39}"/>
          </ac:spMkLst>
        </pc:spChg>
        <pc:spChg chg="del">
          <ac:chgData name="Tony Kemp" userId="e74ade27-7e22-4a00-a733-a2d841931a7f" providerId="ADAL" clId="{972198E6-6676-4798-99EB-B6304813E2CA}" dt="2023-01-01T16:54:14.828" v="605" actId="478"/>
          <ac:spMkLst>
            <pc:docMk/>
            <pc:sldMk cId="4204480863" sldId="266"/>
            <ac:spMk id="3" creationId="{7095BA0D-BA59-926E-50C6-409F58469C7A}"/>
          </ac:spMkLst>
        </pc:spChg>
        <pc:spChg chg="add mod">
          <ac:chgData name="Tony Kemp" userId="e74ade27-7e22-4a00-a733-a2d841931a7f" providerId="ADAL" clId="{972198E6-6676-4798-99EB-B6304813E2CA}" dt="2023-01-01T16:59:41.085" v="737" actId="20577"/>
          <ac:spMkLst>
            <pc:docMk/>
            <pc:sldMk cId="4204480863" sldId="266"/>
            <ac:spMk id="8" creationId="{FABA3C87-45C7-1C7E-91AD-0C4B73FC81BE}"/>
          </ac:spMkLst>
        </pc:spChg>
        <pc:spChg chg="add del">
          <ac:chgData name="Tony Kemp" userId="e74ade27-7e22-4a00-a733-a2d841931a7f" providerId="ADAL" clId="{972198E6-6676-4798-99EB-B6304813E2CA}" dt="2023-01-01T16:59:19.987" v="645" actId="478"/>
          <ac:spMkLst>
            <pc:docMk/>
            <pc:sldMk cId="4204480863" sldId="266"/>
            <ac:spMk id="9" creationId="{EAA163E8-323C-832E-CFE5-5EC57A40B030}"/>
          </ac:spMkLst>
        </pc:spChg>
        <pc:picChg chg="add mod">
          <ac:chgData name="Tony Kemp" userId="e74ade27-7e22-4a00-a733-a2d841931a7f" providerId="ADAL" clId="{972198E6-6676-4798-99EB-B6304813E2CA}" dt="2023-01-01T16:58:50.596" v="640" actId="14100"/>
          <ac:picMkLst>
            <pc:docMk/>
            <pc:sldMk cId="4204480863" sldId="266"/>
            <ac:picMk id="4" creationId="{5E782FC8-1AE9-0B89-4C33-F3C1EA8040B8}"/>
          </ac:picMkLst>
        </pc:picChg>
        <pc:picChg chg="add mod modCrop">
          <ac:chgData name="Tony Kemp" userId="e74ade27-7e22-4a00-a733-a2d841931a7f" providerId="ADAL" clId="{972198E6-6676-4798-99EB-B6304813E2CA}" dt="2023-01-01T16:58:54.738" v="641" actId="1076"/>
          <ac:picMkLst>
            <pc:docMk/>
            <pc:sldMk cId="4204480863" sldId="266"/>
            <ac:picMk id="5" creationId="{BACA0C16-7E63-F098-549A-38392686FF73}"/>
          </ac:picMkLst>
        </pc:picChg>
        <pc:picChg chg="add mod">
          <ac:chgData name="Tony Kemp" userId="e74ade27-7e22-4a00-a733-a2d841931a7f" providerId="ADAL" clId="{972198E6-6676-4798-99EB-B6304813E2CA}" dt="2023-01-01T16:58:57.108" v="642" actId="1076"/>
          <ac:picMkLst>
            <pc:docMk/>
            <pc:sldMk cId="4204480863" sldId="266"/>
            <ac:picMk id="6" creationId="{3D2F347A-98D2-67D0-9B72-E4F925083AD8}"/>
          </ac:picMkLst>
        </pc:picChg>
        <pc:picChg chg="add mod modCrop">
          <ac:chgData name="Tony Kemp" userId="e74ade27-7e22-4a00-a733-a2d841931a7f" providerId="ADAL" clId="{972198E6-6676-4798-99EB-B6304813E2CA}" dt="2023-01-01T16:58:44.242" v="639" actId="1076"/>
          <ac:picMkLst>
            <pc:docMk/>
            <pc:sldMk cId="4204480863" sldId="266"/>
            <ac:picMk id="7" creationId="{5D6408A3-A228-AC71-58D7-1C40A8E34A63}"/>
          </ac:picMkLst>
        </pc:picChg>
      </pc:sldChg>
      <pc:sldChg chg="addSp delSp modSp add mod">
        <pc:chgData name="Tony Kemp" userId="e74ade27-7e22-4a00-a733-a2d841931a7f" providerId="ADAL" clId="{972198E6-6676-4798-99EB-B6304813E2CA}" dt="2023-01-01T17:25:33.395" v="1726" actId="20577"/>
        <pc:sldMkLst>
          <pc:docMk/>
          <pc:sldMk cId="4078921472" sldId="267"/>
        </pc:sldMkLst>
        <pc:spChg chg="del mod">
          <ac:chgData name="Tony Kemp" userId="e74ade27-7e22-4a00-a733-a2d841931a7f" providerId="ADAL" clId="{972198E6-6676-4798-99EB-B6304813E2CA}" dt="2023-01-01T17:11:00.398" v="887" actId="478"/>
          <ac:spMkLst>
            <pc:docMk/>
            <pc:sldMk cId="4078921472" sldId="267"/>
            <ac:spMk id="3" creationId="{00000000-0000-0000-0000-000000000000}"/>
          </ac:spMkLst>
        </pc:spChg>
        <pc:spChg chg="del">
          <ac:chgData name="Tony Kemp" userId="e74ade27-7e22-4a00-a733-a2d841931a7f" providerId="ADAL" clId="{972198E6-6676-4798-99EB-B6304813E2CA}" dt="2023-01-01T17:10:58.052" v="885" actId="478"/>
          <ac:spMkLst>
            <pc:docMk/>
            <pc:sldMk cId="4078921472" sldId="267"/>
            <ac:spMk id="5" creationId="{71BDE913-B6D0-7A19-FCB8-844C4BAF76CD}"/>
          </ac:spMkLst>
        </pc:spChg>
        <pc:spChg chg="add mod">
          <ac:chgData name="Tony Kemp" userId="e74ade27-7e22-4a00-a733-a2d841931a7f" providerId="ADAL" clId="{972198E6-6676-4798-99EB-B6304813E2CA}" dt="2023-01-01T17:25:17.786" v="1702" actId="1076"/>
          <ac:spMkLst>
            <pc:docMk/>
            <pc:sldMk cId="4078921472" sldId="267"/>
            <ac:spMk id="6" creationId="{FDAA7590-5C38-7DD0-934C-6B70B051692D}"/>
          </ac:spMkLst>
        </pc:spChg>
        <pc:spChg chg="add mod">
          <ac:chgData name="Tony Kemp" userId="e74ade27-7e22-4a00-a733-a2d841931a7f" providerId="ADAL" clId="{972198E6-6676-4798-99EB-B6304813E2CA}" dt="2023-01-01T17:25:33.395" v="1726" actId="20577"/>
          <ac:spMkLst>
            <pc:docMk/>
            <pc:sldMk cId="4078921472" sldId="267"/>
            <ac:spMk id="9" creationId="{9C5E0854-211B-11CC-B6BE-DD869352041E}"/>
          </ac:spMkLst>
        </pc:spChg>
        <pc:picChg chg="mod">
          <ac:chgData name="Tony Kemp" userId="e74ade27-7e22-4a00-a733-a2d841931a7f" providerId="ADAL" clId="{972198E6-6676-4798-99EB-B6304813E2CA}" dt="2023-01-01T17:25:22.499" v="1704" actId="1076"/>
          <ac:picMkLst>
            <pc:docMk/>
            <pc:sldMk cId="4078921472" sldId="267"/>
            <ac:picMk id="7" creationId="{5A12AD3F-3D84-ADAB-CB92-E3FE6E03F457}"/>
          </ac:picMkLst>
        </pc:picChg>
        <pc:picChg chg="add mod">
          <ac:chgData name="Tony Kemp" userId="e74ade27-7e22-4a00-a733-a2d841931a7f" providerId="ADAL" clId="{972198E6-6676-4798-99EB-B6304813E2CA}" dt="2023-01-01T17:25:19.770" v="1703" actId="1076"/>
          <ac:picMkLst>
            <pc:docMk/>
            <pc:sldMk cId="4078921472" sldId="267"/>
            <ac:picMk id="8" creationId="{52440326-2D55-6ECB-8B8B-0A9F1AB33501}"/>
          </ac:picMkLst>
        </pc:picChg>
      </pc:sldChg>
    </pc:docChg>
  </pc:docChgLst>
  <pc:docChgLst>
    <pc:chgData name="Tony Kemp" userId="e74ade27-7e22-4a00-a733-a2d841931a7f" providerId="ADAL" clId="{500BFD67-F300-4ECD-B1F7-22080BD2D38F}"/>
    <pc:docChg chg="custSel modSld">
      <pc:chgData name="Tony Kemp" userId="e74ade27-7e22-4a00-a733-a2d841931a7f" providerId="ADAL" clId="{500BFD67-F300-4ECD-B1F7-22080BD2D38F}" dt="2022-11-01T15:22:07.659" v="6" actId="20577"/>
      <pc:docMkLst>
        <pc:docMk/>
      </pc:docMkLst>
      <pc:sldChg chg="delSp modSp mod delAnim modAnim">
        <pc:chgData name="Tony Kemp" userId="e74ade27-7e22-4a00-a733-a2d841931a7f" providerId="ADAL" clId="{500BFD67-F300-4ECD-B1F7-22080BD2D38F}" dt="2022-11-01T15:21:37.705" v="3" actId="478"/>
        <pc:sldMkLst>
          <pc:docMk/>
          <pc:sldMk cId="3320729803" sldId="257"/>
        </pc:sldMkLst>
        <pc:spChg chg="mod">
          <ac:chgData name="Tony Kemp" userId="e74ade27-7e22-4a00-a733-a2d841931a7f" providerId="ADAL" clId="{500BFD67-F300-4ECD-B1F7-22080BD2D38F}" dt="2022-11-01T15:21:32.380" v="0" actId="20577"/>
          <ac:spMkLst>
            <pc:docMk/>
            <pc:sldMk cId="3320729803" sldId="257"/>
            <ac:spMk id="3" creationId="{00000000-0000-0000-0000-000000000000}"/>
          </ac:spMkLst>
        </pc:spChg>
        <pc:spChg chg="mod">
          <ac:chgData name="Tony Kemp" userId="e74ade27-7e22-4a00-a733-a2d841931a7f" providerId="ADAL" clId="{500BFD67-F300-4ECD-B1F7-22080BD2D38F}" dt="2022-11-01T15:21:35.258" v="2" actId="27636"/>
          <ac:spMkLst>
            <pc:docMk/>
            <pc:sldMk cId="3320729803" sldId="257"/>
            <ac:spMk id="4" creationId="{00000000-0000-0000-0000-000000000000}"/>
          </ac:spMkLst>
        </pc:spChg>
        <pc:spChg chg="del">
          <ac:chgData name="Tony Kemp" userId="e74ade27-7e22-4a00-a733-a2d841931a7f" providerId="ADAL" clId="{500BFD67-F300-4ECD-B1F7-22080BD2D38F}" dt="2022-11-01T15:21:37.705" v="3" actId="478"/>
          <ac:spMkLst>
            <pc:docMk/>
            <pc:sldMk cId="3320729803" sldId="257"/>
            <ac:spMk id="5" creationId="{00000000-0000-0000-0000-000000000000}"/>
          </ac:spMkLst>
        </pc:spChg>
      </pc:sldChg>
      <pc:sldChg chg="delSp modSp mod delAnim">
        <pc:chgData name="Tony Kemp" userId="e74ade27-7e22-4a00-a733-a2d841931a7f" providerId="ADAL" clId="{500BFD67-F300-4ECD-B1F7-22080BD2D38F}" dt="2022-11-01T15:22:07.659" v="6" actId="20577"/>
        <pc:sldMkLst>
          <pc:docMk/>
          <pc:sldMk cId="3661762343" sldId="262"/>
        </pc:sldMkLst>
        <pc:spChg chg="mod">
          <ac:chgData name="Tony Kemp" userId="e74ade27-7e22-4a00-a733-a2d841931a7f" providerId="ADAL" clId="{500BFD67-F300-4ECD-B1F7-22080BD2D38F}" dt="2022-11-01T15:22:07.659" v="6" actId="20577"/>
          <ac:spMkLst>
            <pc:docMk/>
            <pc:sldMk cId="3661762343" sldId="262"/>
            <ac:spMk id="4" creationId="{00000000-0000-0000-0000-000000000000}"/>
          </ac:spMkLst>
        </pc:spChg>
        <pc:spChg chg="del">
          <ac:chgData name="Tony Kemp" userId="e74ade27-7e22-4a00-a733-a2d841931a7f" providerId="ADAL" clId="{500BFD67-F300-4ECD-B1F7-22080BD2D38F}" dt="2022-11-01T15:22:00.090" v="4" actId="478"/>
          <ac:spMkLst>
            <pc:docMk/>
            <pc:sldMk cId="3661762343" sldId="262"/>
            <ac:spMk id="5" creationId="{00000000-0000-0000-0000-000000000000}"/>
          </ac:spMkLst>
        </pc:spChg>
        <pc:spChg chg="del">
          <ac:chgData name="Tony Kemp" userId="e74ade27-7e22-4a00-a733-a2d841931a7f" providerId="ADAL" clId="{500BFD67-F300-4ECD-B1F7-22080BD2D38F}" dt="2022-11-01T15:22:03.532" v="5" actId="478"/>
          <ac:spMkLst>
            <pc:docMk/>
            <pc:sldMk cId="3661762343" sldId="262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9E58F761-41AE-479B-9D44-7C56876BA9CA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2149561C-7E76-4BCE-BF1D-B1BA915A29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3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Q4: temptation from devil,</a:t>
            </a:r>
            <a:r>
              <a:rPr lang="en-GB" baseline="0" dirty="0"/>
              <a:t> original sin, weakness,       greed, ignorance, craving,           lack of care for others. Maslahah.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61C-7E76-4BCE-BF1D-B1BA915A29A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8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Blank</a:t>
            </a:r>
            <a:r>
              <a:rPr lang="en-GB" baseline="0" dirty="0"/>
              <a:t> diamond 9 to print.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9561C-7E76-4BCE-BF1D-B1BA915A29A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17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89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51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4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0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25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43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3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12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71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807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3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A9F13-0413-47F4-84E7-8454A2CF224E}" type="datetimeFigureOut">
              <a:rPr lang="en-GB" smtClean="0"/>
              <a:t>02/01/2023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535F7-9CA6-4DE2-9A2A-7F25D31F0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a9yO-K8mwL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0D75-3221-30A9-AB19-8F4C6452B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148770"/>
            <a:ext cx="10515600" cy="1158875"/>
          </a:xfrm>
        </p:spPr>
        <p:txBody>
          <a:bodyPr/>
          <a:lstStyle/>
          <a:p>
            <a:r>
              <a:rPr lang="en-GB" dirty="0"/>
              <a:t>What is going on in these pictures?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82FC8-1AE9-0B89-4C33-F3C1EA80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6" y="1153744"/>
            <a:ext cx="5822732" cy="3167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A0C16-7E63-F098-549A-38392686F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7" t="12414" r="6782" b="12337"/>
          <a:stretch/>
        </p:blipFill>
        <p:spPr>
          <a:xfrm>
            <a:off x="9424575" y="326264"/>
            <a:ext cx="1874047" cy="1654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F347A-98D2-67D0-9B72-E4F92508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34" y="1604968"/>
            <a:ext cx="2401038" cy="2264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408A3-A228-AC71-58D7-1C40A8E34A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6" r="13568"/>
          <a:stretch/>
        </p:blipFill>
        <p:spPr>
          <a:xfrm>
            <a:off x="9529678" y="2314235"/>
            <a:ext cx="1651149" cy="198646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ABA3C87-45C7-1C7E-91AD-0C4B73FC81BE}"/>
              </a:ext>
            </a:extLst>
          </p:cNvPr>
          <p:cNvSpPr txBox="1">
            <a:spLocks/>
          </p:cNvSpPr>
          <p:nvPr/>
        </p:nvSpPr>
        <p:spPr>
          <a:xfrm>
            <a:off x="3003755" y="5175964"/>
            <a:ext cx="6184490" cy="1136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Together, these images give us an idea of the things we can do to help reduce/fight climate change.</a:t>
            </a:r>
          </a:p>
        </p:txBody>
      </p:sp>
    </p:spTree>
    <p:extLst>
      <p:ext uri="{BB962C8B-B14F-4D97-AF65-F5344CB8AC3E}">
        <p14:creationId xmlns:p14="http://schemas.microsoft.com/office/powerpoint/2010/main" val="420448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8279" y="294769"/>
            <a:ext cx="4515202" cy="3889604"/>
          </a:xfrm>
          <a:solidFill>
            <a:schemeClr val="accent4">
              <a:lumMod val="20000"/>
              <a:lumOff val="80000"/>
            </a:schemeClr>
          </a:solidFill>
          <a:effectLst>
            <a:softEdge rad="31750"/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Based on the blob tree, how do you feel after today’s lesson and why?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Pick a blob for your understanding of the work and a pick another blob for your feelings about today’s topic.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AE061E-1C42-1FC9-94E1-CB562802FCCB}"/>
              </a:ext>
            </a:extLst>
          </p:cNvPr>
          <p:cNvGrpSpPr/>
          <p:nvPr/>
        </p:nvGrpSpPr>
        <p:grpSpPr>
          <a:xfrm>
            <a:off x="754410" y="59635"/>
            <a:ext cx="4515202" cy="6682499"/>
            <a:chOff x="4948724" y="87750"/>
            <a:chExt cx="4515202" cy="66824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49C1E8-F65E-7681-0820-501B83C14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8724" y="87750"/>
              <a:ext cx="4515202" cy="66824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9AF05F-85B5-8681-5F9B-782B2861A6BE}"/>
                </a:ext>
              </a:extLst>
            </p:cNvPr>
            <p:cNvSpPr/>
            <p:nvPr/>
          </p:nvSpPr>
          <p:spPr>
            <a:xfrm>
              <a:off x="5029200" y="175500"/>
              <a:ext cx="864704" cy="876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" name="Picture 9" descr="Child staring out the window">
            <a:extLst>
              <a:ext uri="{FF2B5EF4-FFF2-40B4-BE49-F238E27FC236}">
                <a16:creationId xmlns:a16="http://schemas.microsoft.com/office/drawing/2014/main" id="{26C3B5A9-DE4C-4A6F-0D7C-383FEE86F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12" y="4393095"/>
            <a:ext cx="3069535" cy="204635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6176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818017" cy="906917"/>
          </a:xfrm>
        </p:spPr>
        <p:txBody>
          <a:bodyPr/>
          <a:lstStyle/>
          <a:p>
            <a:r>
              <a:rPr lang="en-GB" u="sng" dirty="0"/>
              <a:t>Do now activity…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8731"/>
            <a:ext cx="4545874" cy="4351338"/>
          </a:xfrm>
        </p:spPr>
        <p:txBody>
          <a:bodyPr/>
          <a:lstStyle/>
          <a:p>
            <a:r>
              <a:rPr lang="en-GB" dirty="0"/>
              <a:t>From last lesson, what key word would best describe a Christian’s duty to looking after the environment?</a:t>
            </a:r>
          </a:p>
          <a:p>
            <a:r>
              <a:rPr lang="en-GB" dirty="0"/>
              <a:t>What key word describes public interest/wellbeing in Islam?</a:t>
            </a:r>
          </a:p>
          <a:p>
            <a:r>
              <a:rPr lang="en-GB" dirty="0"/>
              <a:t>Give a reason why Buddhists would want to care for the environment.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8017" y="1172304"/>
            <a:ext cx="7188926" cy="52915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Stewardship. (Dominion would also come into the discussion).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Maslahah.</a:t>
            </a:r>
          </a:p>
          <a:p>
            <a:endParaRPr lang="en-GB" dirty="0"/>
          </a:p>
          <a:p>
            <a:r>
              <a:rPr lang="en-GB" dirty="0"/>
              <a:t>1. Ahimsa – not causing harm to living things. 2. The First Precept of not harming other living things. 3. The Noble Eightfold Path – specifically: right intention, right livelihood, right action.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72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 u="sng" dirty="0"/>
              <a:t>Climate Change Lesson 4: What can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u="sng" dirty="0"/>
              <a:t>Learning Intention</a:t>
            </a:r>
            <a:r>
              <a:rPr lang="en-GB" dirty="0"/>
              <a:t>: To understand what we can do to reduce climate change.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/>
              <a:t>Success criteria 1</a:t>
            </a:r>
            <a:r>
              <a:rPr lang="en-GB" dirty="0"/>
              <a:t>: To understand that we can make changes in our lives to reduce climate change.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/>
              <a:t>Success criteria 2</a:t>
            </a:r>
            <a:r>
              <a:rPr lang="en-GB" dirty="0"/>
              <a:t>: To experience one thing we can do – chocolate!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u="sng" dirty="0"/>
              <a:t>Success criteria 3</a:t>
            </a:r>
            <a:r>
              <a:rPr lang="en-GB" dirty="0"/>
              <a:t>: To complete a “diamond 9” on things we can do.</a:t>
            </a:r>
          </a:p>
        </p:txBody>
      </p:sp>
    </p:spTree>
    <p:extLst>
      <p:ext uri="{BB962C8B-B14F-4D97-AF65-F5344CB8AC3E}">
        <p14:creationId xmlns:p14="http://schemas.microsoft.com/office/powerpoint/2010/main" val="75456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71017" cy="996005"/>
          </a:xfrm>
        </p:spPr>
        <p:txBody>
          <a:bodyPr>
            <a:normAutofit/>
          </a:bodyPr>
          <a:lstStyle/>
          <a:p>
            <a:r>
              <a:rPr lang="en-GB" sz="2800" u="sng" dirty="0"/>
              <a:t>Success criteria 1</a:t>
            </a:r>
            <a:r>
              <a:rPr lang="en-GB" sz="2800" dirty="0"/>
              <a:t>: </a:t>
            </a:r>
            <a:r>
              <a:rPr lang="en-US" sz="2800" dirty="0"/>
              <a:t>To understand that we can make changes in our lives to reduce climate change.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963" y="848784"/>
            <a:ext cx="6209009" cy="927464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Watch the video to understand your “carbon footprint”…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DE913-B6D0-7A19-FCB8-844C4BAF76CD}"/>
              </a:ext>
            </a:extLst>
          </p:cNvPr>
          <p:cNvSpPr txBox="1"/>
          <p:nvPr/>
        </p:nvSpPr>
        <p:spPr>
          <a:xfrm>
            <a:off x="355963" y="1776248"/>
            <a:ext cx="6209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Climate Change: Your carbon footprint explained - BBC News - YouTube</a:t>
            </a:r>
            <a:endParaRPr lang="en-GB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2AD3F-3D84-ADAB-CB92-E3FE6E03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2" y="2145580"/>
            <a:ext cx="6209009" cy="33303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4F26FC-17C3-7702-6226-3FA86E0BEA95}"/>
              </a:ext>
            </a:extLst>
          </p:cNvPr>
          <p:cNvSpPr txBox="1">
            <a:spLocks/>
          </p:cNvSpPr>
          <p:nvPr/>
        </p:nvSpPr>
        <p:spPr>
          <a:xfrm>
            <a:off x="6863256" y="848784"/>
            <a:ext cx="4972782" cy="9274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Write your own definition of “carbon footprint”.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5088F4-2AC0-6E85-B250-9988EE77B6D8}"/>
              </a:ext>
            </a:extLst>
          </p:cNvPr>
          <p:cNvSpPr txBox="1">
            <a:spLocks/>
          </p:cNvSpPr>
          <p:nvPr/>
        </p:nvSpPr>
        <p:spPr>
          <a:xfrm>
            <a:off x="6863255" y="1844788"/>
            <a:ext cx="4972782" cy="31491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If you’re struggling, here’s a definition…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“A carbon footprint is the total amount of greenhouse gases (including carbon dioxide and methane) that are generated by our actions.” 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8C27C4-DBF7-30E8-9535-1F07EA3DD668}"/>
              </a:ext>
            </a:extLst>
          </p:cNvPr>
          <p:cNvSpPr txBox="1">
            <a:spLocks/>
          </p:cNvSpPr>
          <p:nvPr/>
        </p:nvSpPr>
        <p:spPr>
          <a:xfrm>
            <a:off x="355964" y="5603408"/>
            <a:ext cx="6209007" cy="11442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CHALLENGE: Why do richer countries tend to have bigger carbon footprints?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0D2DDF-8AB1-717F-548F-07BDA3203A23}"/>
              </a:ext>
            </a:extLst>
          </p:cNvPr>
          <p:cNvSpPr txBox="1">
            <a:spLocks/>
          </p:cNvSpPr>
          <p:nvPr/>
        </p:nvSpPr>
        <p:spPr>
          <a:xfrm>
            <a:off x="6667427" y="5062483"/>
            <a:ext cx="5168609" cy="16851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ANSWER: Richer countries have more money to consume more. (E.g. technology, clothes, flights, cars etc.)</a:t>
            </a:r>
          </a:p>
        </p:txBody>
      </p:sp>
    </p:spTree>
    <p:extLst>
      <p:ext uri="{BB962C8B-B14F-4D97-AF65-F5344CB8AC3E}">
        <p14:creationId xmlns:p14="http://schemas.microsoft.com/office/powerpoint/2010/main" val="39157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71017" cy="1097279"/>
          </a:xfrm>
        </p:spPr>
        <p:txBody>
          <a:bodyPr>
            <a:normAutofit/>
          </a:bodyPr>
          <a:lstStyle/>
          <a:p>
            <a:r>
              <a:rPr lang="en-GB" sz="2800" u="sng" dirty="0"/>
              <a:t>Success criteria 1</a:t>
            </a:r>
            <a:r>
              <a:rPr lang="en-GB" sz="2800" dirty="0"/>
              <a:t>: </a:t>
            </a:r>
            <a:r>
              <a:rPr lang="en-US" sz="2800" dirty="0"/>
              <a:t>To understand that we can make changes in our lives to reduce climate change.</a:t>
            </a:r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2AD3F-3D84-ADAB-CB92-E3FE6E03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098" y="1097279"/>
            <a:ext cx="4384203" cy="235154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A7590-5C38-7DD0-934C-6B70B0516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5240"/>
            <a:ext cx="6298324" cy="374589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actions in your life do you think contribute to your carbon footprint?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 you think you have a higher carbon footprint than people in your school?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Do you think it would be easy to reduce your carbon footprint?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40326-2D55-6ECB-8B8B-0A9F1AB3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70" y="4122683"/>
            <a:ext cx="3859261" cy="240845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5E0854-211B-11CC-B6BE-DD869352041E}"/>
              </a:ext>
            </a:extLst>
          </p:cNvPr>
          <p:cNvSpPr/>
          <p:nvPr/>
        </p:nvSpPr>
        <p:spPr>
          <a:xfrm>
            <a:off x="838200" y="1097279"/>
            <a:ext cx="6298324" cy="1498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u="sng" dirty="0"/>
              <a:t>Reflection point.</a:t>
            </a:r>
          </a:p>
          <a:p>
            <a:pPr algn="ctr"/>
            <a:r>
              <a:rPr lang="en-GB" sz="2800" dirty="0"/>
              <a:t>Write down your thoughts in your book.</a:t>
            </a:r>
          </a:p>
          <a:p>
            <a:pPr algn="ctr"/>
            <a:r>
              <a:rPr lang="en-GB" sz="2800" dirty="0"/>
              <a:t>(In full sentences).</a:t>
            </a:r>
          </a:p>
        </p:txBody>
      </p:sp>
    </p:spTree>
    <p:extLst>
      <p:ext uri="{BB962C8B-B14F-4D97-AF65-F5344CB8AC3E}">
        <p14:creationId xmlns:p14="http://schemas.microsoft.com/office/powerpoint/2010/main" val="407892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71017" cy="1097279"/>
          </a:xfrm>
        </p:spPr>
        <p:txBody>
          <a:bodyPr>
            <a:normAutofit/>
          </a:bodyPr>
          <a:lstStyle/>
          <a:p>
            <a:r>
              <a:rPr lang="en-GB" sz="2800" u="sng" dirty="0"/>
              <a:t>Success criteria 2</a:t>
            </a:r>
            <a:r>
              <a:rPr lang="en-GB" sz="2800" dirty="0"/>
              <a:t>: To experience one thing we can do – chocolate.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49" y="927462"/>
            <a:ext cx="11480074" cy="2448783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As we have seen over the last few lessons, climate change is caused by human choices. In a moment you’ll make a choice that represents the choices we make everyday.</a:t>
            </a:r>
          </a:p>
          <a:p>
            <a:pPr marL="0" indent="0">
              <a:buNone/>
            </a:pPr>
            <a:r>
              <a:rPr lang="en-GB" dirty="0"/>
              <a:t>You will have the choice between one piece of “climate change friendly” Rainforest Alliance or Fairtrade chocolate, or two pieces of “normal” chocolate.</a:t>
            </a:r>
          </a:p>
          <a:p>
            <a:pPr marL="0" indent="0">
              <a:buNone/>
            </a:pPr>
            <a:r>
              <a:rPr lang="en-GB" dirty="0"/>
              <a:t>What will you pick?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032" y="3480745"/>
            <a:ext cx="1786791" cy="160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382"/>
          <a:stretch/>
        </p:blipFill>
        <p:spPr>
          <a:xfrm>
            <a:off x="10299490" y="5084463"/>
            <a:ext cx="1429712" cy="1627792"/>
          </a:xfrm>
          <a:prstGeom prst="rect">
            <a:avLst/>
          </a:prstGeom>
        </p:spPr>
      </p:pic>
      <p:sp>
        <p:nvSpPr>
          <p:cNvPr id="6" name="AutoShape 2" descr="One Piece Dark Chocolate Bar Stock Photo 220179013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682" y="4372067"/>
            <a:ext cx="1878350" cy="16779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86115" y="4534861"/>
            <a:ext cx="3447211" cy="1677994"/>
            <a:chOff x="6895760" y="4486586"/>
            <a:chExt cx="3447211" cy="16779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r="6968"/>
            <a:stretch/>
          </p:blipFill>
          <p:spPr>
            <a:xfrm>
              <a:off x="6895760" y="4486587"/>
              <a:ext cx="1747479" cy="16779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9509"/>
            <a:stretch/>
          </p:blipFill>
          <p:spPr>
            <a:xfrm>
              <a:off x="8643239" y="4486586"/>
              <a:ext cx="1699732" cy="16779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005" y="4092744"/>
            <a:ext cx="1243756" cy="884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83" y="5246094"/>
            <a:ext cx="2358977" cy="12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71017" cy="1097279"/>
          </a:xfrm>
        </p:spPr>
        <p:txBody>
          <a:bodyPr>
            <a:normAutofit/>
          </a:bodyPr>
          <a:lstStyle/>
          <a:p>
            <a:r>
              <a:rPr lang="en-GB" sz="2800" u="sng" dirty="0"/>
              <a:t>Success criteria 2</a:t>
            </a:r>
            <a:r>
              <a:rPr lang="en-GB" sz="2800" dirty="0"/>
              <a:t>: To experience one thing we can do – chocolate.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75" y="707515"/>
            <a:ext cx="1786791" cy="160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10382"/>
          <a:stretch/>
        </p:blipFill>
        <p:spPr>
          <a:xfrm>
            <a:off x="10519514" y="2369784"/>
            <a:ext cx="1429712" cy="1627792"/>
          </a:xfrm>
          <a:prstGeom prst="rect">
            <a:avLst/>
          </a:prstGeom>
        </p:spPr>
      </p:pic>
      <p:sp>
        <p:nvSpPr>
          <p:cNvPr id="6" name="AutoShape 2" descr="One Piece Dark Chocolate Bar Stock Photo 220179013 | Shutter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095" y="1492961"/>
            <a:ext cx="1878350" cy="167799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60375" y="1097279"/>
            <a:ext cx="3447211" cy="1677994"/>
            <a:chOff x="6895760" y="4486586"/>
            <a:chExt cx="3447211" cy="16779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r="6968"/>
            <a:stretch/>
          </p:blipFill>
          <p:spPr>
            <a:xfrm>
              <a:off x="6895760" y="4486587"/>
              <a:ext cx="1747479" cy="16779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9509"/>
            <a:stretch/>
          </p:blipFill>
          <p:spPr>
            <a:xfrm>
              <a:off x="8643239" y="4486586"/>
              <a:ext cx="1699732" cy="16779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240" y="908652"/>
            <a:ext cx="1243756" cy="8842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082" y="1937028"/>
            <a:ext cx="2358977" cy="1233926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5575" y="3566637"/>
            <a:ext cx="10515600" cy="329136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GB" dirty="0"/>
              <a:t>Did you choose one piece or two?</a:t>
            </a:r>
          </a:p>
          <a:p>
            <a:pPr marL="514350" indent="-514350">
              <a:buAutoNum type="arabicPeriod"/>
            </a:pPr>
            <a:r>
              <a:rPr lang="en-GB" dirty="0"/>
              <a:t>Why did you make that decision?</a:t>
            </a:r>
          </a:p>
          <a:p>
            <a:pPr marL="514350" indent="-514350">
              <a:buAutoNum type="arabicPeriod"/>
            </a:pPr>
            <a:r>
              <a:rPr lang="en-GB" dirty="0"/>
              <a:t>Did you feel guilty or pressured to pick a certain one?</a:t>
            </a:r>
          </a:p>
          <a:p>
            <a:pPr marL="514350" indent="-514350">
              <a:buAutoNum type="arabicPeriod"/>
            </a:pPr>
            <a:r>
              <a:rPr lang="en-GB" dirty="0"/>
              <a:t>What do you think Christians, Buddhists or Muslims might say about people who chose two? (What caused them to do it?)</a:t>
            </a:r>
          </a:p>
          <a:p>
            <a:pPr marL="514350" indent="-514350">
              <a:buAutoNum type="arabicPeriod"/>
            </a:pPr>
            <a:r>
              <a:rPr lang="en-GB" dirty="0"/>
              <a:t>Are there choices you make everyday that impact the climate? If so, could you make a change?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86178" y="2731635"/>
            <a:ext cx="3843352" cy="7000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Answer these questions in full sentences.</a:t>
            </a:r>
          </a:p>
        </p:txBody>
      </p:sp>
    </p:spTree>
    <p:extLst>
      <p:ext uri="{BB962C8B-B14F-4D97-AF65-F5344CB8AC3E}">
        <p14:creationId xmlns:p14="http://schemas.microsoft.com/office/powerpoint/2010/main" val="77487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12" y="111883"/>
            <a:ext cx="9816548" cy="758281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GB" sz="2800" u="sng" dirty="0"/>
              <a:t>Success criteria 3</a:t>
            </a:r>
            <a:r>
              <a:rPr lang="en-GB" sz="2800" dirty="0"/>
              <a:t>: To complete a “diamond 9” on things we can do.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8812" y="1012873"/>
            <a:ext cx="6246056" cy="1730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You now need to complete the “diamond 9” with 9 things we can do to help reduce climate change. </a:t>
            </a:r>
          </a:p>
          <a:p>
            <a:pPr marL="0" indent="0">
              <a:buNone/>
            </a:pPr>
            <a:r>
              <a:rPr lang="en-GB" sz="2200" dirty="0"/>
              <a:t>You can swap one or two of your own if you have thought of something over the last few lessons.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679" y="1664050"/>
            <a:ext cx="3820358" cy="428881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396025" y="1378633"/>
            <a:ext cx="1406769" cy="956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Most achievable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513037" y="5281680"/>
            <a:ext cx="1406769" cy="956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Least achievable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8812" y="2743200"/>
            <a:ext cx="6246056" cy="39952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Switch to plant based milk.</a:t>
            </a:r>
          </a:p>
          <a:p>
            <a:r>
              <a:rPr lang="en-GB" sz="2400" dirty="0"/>
              <a:t>Reduce meat consumption.</a:t>
            </a:r>
          </a:p>
          <a:p>
            <a:r>
              <a:rPr lang="en-GB" sz="2400" dirty="0"/>
              <a:t>Buy less clothes.</a:t>
            </a:r>
          </a:p>
          <a:p>
            <a:r>
              <a:rPr lang="en-GB" sz="2400" dirty="0"/>
              <a:t>Eat chocolate from sustainable manufacturers.</a:t>
            </a:r>
          </a:p>
          <a:p>
            <a:r>
              <a:rPr lang="en-GB" sz="2400" dirty="0"/>
              <a:t>Avoid/reduce flying on a plane.</a:t>
            </a:r>
          </a:p>
          <a:p>
            <a:r>
              <a:rPr lang="en-GB" sz="2400" dirty="0"/>
              <a:t>Waste less food.</a:t>
            </a:r>
          </a:p>
          <a:p>
            <a:r>
              <a:rPr lang="en-GB" sz="2400" dirty="0"/>
              <a:t>Don’t waste energy at home e.g. lighting and heating.</a:t>
            </a:r>
          </a:p>
          <a:p>
            <a:r>
              <a:rPr lang="en-GB" sz="2400" dirty="0"/>
              <a:t>Recycle more items –even difficult ones!</a:t>
            </a:r>
          </a:p>
          <a:p>
            <a:r>
              <a:rPr lang="en-GB" sz="2400" dirty="0"/>
              <a:t>Buy less toys/things.</a:t>
            </a:r>
          </a:p>
          <a:p>
            <a:r>
              <a:rPr lang="en-GB" sz="2400" dirty="0"/>
              <a:t>Take shorter showers.</a:t>
            </a:r>
          </a:p>
        </p:txBody>
      </p:sp>
    </p:spTree>
    <p:extLst>
      <p:ext uri="{BB962C8B-B14F-4D97-AF65-F5344CB8AC3E}">
        <p14:creationId xmlns:p14="http://schemas.microsoft.com/office/powerpoint/2010/main" val="406454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4911" y="156759"/>
            <a:ext cx="5752010" cy="6461737"/>
            <a:chOff x="84911" y="156759"/>
            <a:chExt cx="5752010" cy="6461737"/>
          </a:xfrm>
        </p:grpSpPr>
        <p:sp>
          <p:nvSpPr>
            <p:cNvPr id="7" name="Rectangle 6"/>
            <p:cNvSpPr/>
            <p:nvPr/>
          </p:nvSpPr>
          <p:spPr>
            <a:xfrm>
              <a:off x="84911" y="2795452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39985" y="2795453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95059" y="2795451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60916" y="1476106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14402" y="1480461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39985" y="156759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60916" y="4114796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4402" y="4106087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35632" y="5416713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85414" y="165473"/>
            <a:ext cx="5752010" cy="6461737"/>
            <a:chOff x="84911" y="156759"/>
            <a:chExt cx="5752010" cy="6461737"/>
          </a:xfrm>
        </p:grpSpPr>
        <p:sp>
          <p:nvSpPr>
            <p:cNvPr id="22" name="Rectangle 21"/>
            <p:cNvSpPr/>
            <p:nvPr/>
          </p:nvSpPr>
          <p:spPr>
            <a:xfrm>
              <a:off x="84911" y="2795452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39985" y="2795453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95059" y="2795451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60916" y="1476106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14402" y="1480461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39985" y="156759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60916" y="4114796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14402" y="4106087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35632" y="5416713"/>
              <a:ext cx="1841862" cy="12017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44" y="156759"/>
            <a:ext cx="1420491" cy="96934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10413108" y="156759"/>
            <a:ext cx="1406769" cy="956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Most achievable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413107" y="5661892"/>
            <a:ext cx="1406769" cy="956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Least achievable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19466" y="5661893"/>
            <a:ext cx="1406769" cy="9566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Least achievable</a:t>
            </a:r>
          </a:p>
        </p:txBody>
      </p:sp>
    </p:spTree>
    <p:extLst>
      <p:ext uri="{BB962C8B-B14F-4D97-AF65-F5344CB8AC3E}">
        <p14:creationId xmlns:p14="http://schemas.microsoft.com/office/powerpoint/2010/main" val="43970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34623</TotalTime>
  <Words>780</Words>
  <Application>Microsoft Office PowerPoint</Application>
  <PresentationFormat>Widescreen</PresentationFormat>
  <Paragraphs>71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What is going on in these pictures?</vt:lpstr>
      <vt:lpstr>Do now activity…</vt:lpstr>
      <vt:lpstr>Climate Change Lesson 4: What can we do?</vt:lpstr>
      <vt:lpstr>Success criteria 1: To understand that we can make changes in our lives to reduce climate change.</vt:lpstr>
      <vt:lpstr>Success criteria 1: To understand that we can make changes in our lives to reduce climate change.</vt:lpstr>
      <vt:lpstr>Success criteria 2: To experience one thing we can do – chocolate.</vt:lpstr>
      <vt:lpstr>Success criteria 2: To experience one thing we can do – chocolate.</vt:lpstr>
      <vt:lpstr>Success criteria 3: To complete a “diamond 9” on things we can do.</vt:lpstr>
      <vt:lpstr>PowerPoint Presentation</vt:lpstr>
      <vt:lpstr>PowerPoint Presentation</vt:lpstr>
    </vt:vector>
  </TitlesOfParts>
  <Company>Ninestiles Academy Trust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Kemp</dc:creator>
  <cp:lastModifiedBy>Tony Kemp</cp:lastModifiedBy>
  <cp:revision>38</cp:revision>
  <cp:lastPrinted>2022-06-27T21:39:14Z</cp:lastPrinted>
  <dcterms:created xsi:type="dcterms:W3CDTF">2022-06-01T06:17:38Z</dcterms:created>
  <dcterms:modified xsi:type="dcterms:W3CDTF">2023-01-02T20:36:06Z</dcterms:modified>
</cp:coreProperties>
</file>